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26000" cy="4277518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8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3" d="100"/>
          <a:sy n="63" d="100"/>
        </p:scale>
        <p:origin x="-40" y="4656"/>
      </p:cViewPr>
      <p:guideLst>
        <p:guide orient="horz" pos="13472"/>
        <p:guide pos="9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E4D6D-36A6-4898-8838-8F7D4D329A0E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0B6ED-2A3A-45F6-B7D2-CDDC796392B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32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6950" y="13288037"/>
            <a:ext cx="25692100" cy="91689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3900" y="24239274"/>
            <a:ext cx="21158200" cy="109314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59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6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13850" y="10683900"/>
            <a:ext cx="6800850" cy="227649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300" y="10683900"/>
            <a:ext cx="19898783" cy="227649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76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93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46" y="27487022"/>
            <a:ext cx="25692100" cy="84956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7646" y="18129954"/>
            <a:ext cx="25692100" cy="93570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8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300" y="62251764"/>
            <a:ext cx="13349817" cy="176081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64883" y="62251764"/>
            <a:ext cx="13349817" cy="176081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19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712991"/>
            <a:ext cx="27203400" cy="71291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0" y="9574913"/>
            <a:ext cx="13355066" cy="3990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300" y="13565280"/>
            <a:ext cx="13355066" cy="246452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54393" y="9574913"/>
            <a:ext cx="13360312" cy="3990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54393" y="13565280"/>
            <a:ext cx="13360312" cy="246452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08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26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80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5" y="1703086"/>
            <a:ext cx="9944146" cy="72480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7526" y="1703089"/>
            <a:ext cx="16897174" cy="365074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305" y="8951107"/>
            <a:ext cx="9944146" cy="292594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81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4508" y="29942633"/>
            <a:ext cx="18135600" cy="353489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4508" y="3822043"/>
            <a:ext cx="18135600" cy="25665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4508" y="33477529"/>
            <a:ext cx="18135600" cy="50201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76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1300" y="1712991"/>
            <a:ext cx="27203400" cy="71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0" y="9980881"/>
            <a:ext cx="27203400" cy="28229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1300" y="39646266"/>
            <a:ext cx="7052733" cy="2277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33F7-46CA-40C8-82E0-91AF2A883A92}" type="datetimeFigureOut">
              <a:rPr lang="pt-BR" smtClean="0"/>
              <a:pPr/>
              <a:t>03/05/16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27217" y="39646266"/>
            <a:ext cx="9571567" cy="2277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61967" y="39646266"/>
            <a:ext cx="7052733" cy="2277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42C4C-1525-4D47-8DDF-1EBB772784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49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Footer Placeholder 106"/>
          <p:cNvSpPr>
            <a:spLocks noGrp="1"/>
          </p:cNvSpPr>
          <p:nvPr>
            <p:ph type="ftr" sz="quarter" idx="11"/>
          </p:nvPr>
        </p:nvSpPr>
        <p:spPr>
          <a:xfrm>
            <a:off x="999433" y="39646266"/>
            <a:ext cx="27003000" cy="2277383"/>
          </a:xfrm>
        </p:spPr>
        <p:txBody>
          <a:bodyPr/>
          <a:lstStyle/>
          <a:p>
            <a:r>
              <a:rPr lang="pt-BR" sz="3000" i="1" dirty="0" smtClean="0"/>
              <a:t>6th </a:t>
            </a:r>
            <a:r>
              <a:rPr lang="pt-BR" sz="3000" i="1" dirty="0" err="1" smtClean="0"/>
              <a:t>International</a:t>
            </a:r>
            <a:r>
              <a:rPr lang="pt-BR" sz="3000" i="1" dirty="0" smtClean="0"/>
              <a:t> </a:t>
            </a:r>
            <a:r>
              <a:rPr lang="pt-BR" sz="3000" i="1" dirty="0" err="1" smtClean="0"/>
              <a:t>Conference</a:t>
            </a:r>
            <a:r>
              <a:rPr lang="pt-BR" sz="3000" i="1" dirty="0" smtClean="0"/>
              <a:t> </a:t>
            </a:r>
            <a:r>
              <a:rPr lang="pt-BR" sz="3000" i="1" dirty="0" err="1" smtClean="0"/>
              <a:t>on</a:t>
            </a:r>
            <a:r>
              <a:rPr lang="pt-BR" sz="3000" i="1" dirty="0" smtClean="0"/>
              <a:t> </a:t>
            </a:r>
            <a:r>
              <a:rPr lang="pt-BR" sz="3000" i="1" dirty="0" err="1" smtClean="0"/>
              <a:t>Nonlinear</a:t>
            </a:r>
            <a:r>
              <a:rPr lang="pt-BR" sz="3000" i="1" dirty="0" smtClean="0"/>
              <a:t> Science </a:t>
            </a:r>
            <a:r>
              <a:rPr lang="pt-BR" sz="3000" i="1" dirty="0" err="1" smtClean="0"/>
              <a:t>and</a:t>
            </a:r>
            <a:r>
              <a:rPr lang="pt-BR" sz="3000" i="1" dirty="0" smtClean="0"/>
              <a:t> </a:t>
            </a:r>
            <a:r>
              <a:rPr lang="pt-BR" sz="3000" i="1" dirty="0" err="1" smtClean="0"/>
              <a:t>Complexity</a:t>
            </a:r>
            <a:r>
              <a:rPr lang="pt-BR" sz="3000" i="1" dirty="0" smtClean="0"/>
              <a:t> – NSC-2016</a:t>
            </a:r>
            <a:r>
              <a:rPr lang="pt-BR" sz="3000" dirty="0" smtClean="0"/>
              <a:t> – S</a:t>
            </a:r>
            <a:r>
              <a:rPr lang="pt-BR" sz="3000" dirty="0" smtClean="0"/>
              <a:t>ão José dos Campos, </a:t>
            </a:r>
            <a:r>
              <a:rPr lang="pt-BR" sz="3000" dirty="0" err="1" smtClean="0"/>
              <a:t>Brazil</a:t>
            </a:r>
            <a:endParaRPr lang="pt-BR" sz="3000" dirty="0"/>
          </a:p>
        </p:txBody>
      </p:sp>
      <p:sp>
        <p:nvSpPr>
          <p:cNvPr id="113" name="Content Placeholder 112"/>
          <p:cNvSpPr>
            <a:spLocks noGrp="1"/>
          </p:cNvSpPr>
          <p:nvPr>
            <p:ph idx="4294967295"/>
          </p:nvPr>
        </p:nvSpPr>
        <p:spPr>
          <a:xfrm>
            <a:off x="1791519" y="9794306"/>
            <a:ext cx="12600000" cy="3903709"/>
          </a:xfrm>
        </p:spPr>
        <p:txBody>
          <a:bodyPr numCol="1" spcCol="1800000">
            <a:normAutofit/>
          </a:bodyPr>
          <a:lstStyle/>
          <a:p>
            <a:pPr marL="0" indent="0" algn="just">
              <a:buNone/>
            </a:pPr>
            <a:r>
              <a:rPr lang="pt-BR" sz="4000" dirty="0" smtClean="0"/>
              <a:t>Insert the abstract here</a:t>
            </a:r>
            <a:endParaRPr lang="pt-BR" sz="4000" dirty="0"/>
          </a:p>
        </p:txBody>
      </p:sp>
      <p:sp>
        <p:nvSpPr>
          <p:cNvPr id="112" name="Title 111"/>
          <p:cNvSpPr>
            <a:spLocks noGrp="1"/>
          </p:cNvSpPr>
          <p:nvPr>
            <p:ph type="title" idx="4294967295"/>
          </p:nvPr>
        </p:nvSpPr>
        <p:spPr>
          <a:xfrm>
            <a:off x="1511300" y="1009330"/>
            <a:ext cx="27203400" cy="7129463"/>
          </a:xfrm>
        </p:spPr>
        <p:txBody>
          <a:bodyPr>
            <a:normAutofit fontScale="90000"/>
          </a:bodyPr>
          <a:lstStyle/>
          <a:p>
            <a:r>
              <a:rPr lang="en-US" sz="9600" b="1" dirty="0">
                <a:solidFill>
                  <a:srgbClr val="000000"/>
                </a:solidFill>
                <a:latin typeface="Segoe UI"/>
              </a:rPr>
              <a:t>Example of poster template for use in</a:t>
            </a:r>
            <a:br>
              <a:rPr lang="en-US" sz="9600" b="1" dirty="0">
                <a:solidFill>
                  <a:srgbClr val="000000"/>
                </a:solidFill>
                <a:latin typeface="Segoe UI"/>
              </a:rPr>
            </a:br>
            <a:r>
              <a:rPr lang="pt-PT" sz="9600" b="1" dirty="0"/>
              <a:t>6th </a:t>
            </a:r>
            <a:r>
              <a:rPr lang="pt-PT" sz="9600" b="1" dirty="0" err="1"/>
              <a:t>International</a:t>
            </a:r>
            <a:r>
              <a:rPr lang="pt-PT" sz="9600" b="1" dirty="0"/>
              <a:t> Conference </a:t>
            </a:r>
            <a:r>
              <a:rPr lang="pt-PT" sz="9600" b="1" dirty="0" err="1"/>
              <a:t>on</a:t>
            </a:r>
            <a:r>
              <a:rPr lang="pt-PT" sz="9600" b="1" dirty="0"/>
              <a:t> </a:t>
            </a:r>
            <a:r>
              <a:rPr lang="pt-PT" sz="9600" b="1" dirty="0" err="1"/>
              <a:t>Nonlinear</a:t>
            </a:r>
            <a:r>
              <a:rPr lang="pt-PT" sz="9600" b="1" dirty="0"/>
              <a:t> </a:t>
            </a:r>
            <a:r>
              <a:rPr lang="pt-PT" sz="9600" b="1" dirty="0" err="1"/>
              <a:t>Science</a:t>
            </a:r>
            <a:r>
              <a:rPr lang="pt-PT" sz="9600" b="1" dirty="0"/>
              <a:t> </a:t>
            </a:r>
            <a:r>
              <a:rPr lang="pt-PT" sz="9600" b="1" dirty="0" err="1"/>
              <a:t>and</a:t>
            </a:r>
            <a:r>
              <a:rPr lang="en-US" sz="9600" b="1" dirty="0">
                <a:solidFill>
                  <a:srgbClr val="000000"/>
                </a:solidFill>
                <a:latin typeface="Segoe UI"/>
              </a:rPr>
              <a:t/>
            </a:r>
            <a:br>
              <a:rPr lang="en-US" sz="9600" b="1" dirty="0">
                <a:solidFill>
                  <a:srgbClr val="000000"/>
                </a:solidFill>
                <a:latin typeface="Segoe UI"/>
              </a:rPr>
            </a:br>
            <a:r>
              <a:rPr lang="en-US" sz="9600" b="1" dirty="0" smtClean="0">
                <a:solidFill>
                  <a:srgbClr val="000000"/>
                </a:solidFill>
                <a:latin typeface="Segoe UI"/>
              </a:rPr>
              <a:t> Complexity – NSC-2016</a:t>
            </a:r>
            <a:br>
              <a:rPr lang="en-US" sz="9600" b="1" dirty="0" smtClean="0">
                <a:solidFill>
                  <a:srgbClr val="000000"/>
                </a:solidFill>
                <a:latin typeface="Segoe UI"/>
              </a:rPr>
            </a:br>
            <a:r>
              <a:rPr lang="en-US" sz="5000" b="1" dirty="0" err="1" smtClean="0">
                <a:solidFill>
                  <a:srgbClr val="000000"/>
                </a:solidFill>
                <a:latin typeface="Segoe UI"/>
              </a:rPr>
              <a:t>João</a:t>
            </a:r>
            <a:r>
              <a:rPr lang="en-US" sz="5000" b="1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5000" b="1" dirty="0" smtClean="0">
                <a:solidFill>
                  <a:srgbClr val="000000"/>
                </a:solidFill>
                <a:latin typeface="Segoe UI"/>
              </a:rPr>
              <a:t>da Silva</a:t>
            </a:r>
            <a:r>
              <a:rPr lang="en-US" sz="5000" b="1" dirty="0">
                <a:solidFill>
                  <a:srgbClr val="000000"/>
                </a:solidFill>
                <a:latin typeface="Segoe UI"/>
              </a:rPr>
              <a:t/>
            </a:r>
            <a:br>
              <a:rPr lang="en-US" sz="5000" b="1" dirty="0">
                <a:solidFill>
                  <a:srgbClr val="000000"/>
                </a:solidFill>
                <a:latin typeface="Segoe UI"/>
              </a:rPr>
            </a:br>
            <a:r>
              <a:rPr lang="en-US" sz="4000" dirty="0" smtClean="0">
                <a:solidFill>
                  <a:srgbClr val="000000"/>
                </a:solidFill>
                <a:latin typeface="Segoe UI"/>
              </a:rPr>
              <a:t>National </a:t>
            </a:r>
            <a:r>
              <a:rPr lang="en-US" sz="4000" dirty="0">
                <a:solidFill>
                  <a:srgbClr val="000000"/>
                </a:solidFill>
                <a:latin typeface="Segoe UI"/>
              </a:rPr>
              <a:t>Institute for Space Research, S. J. dos Campos, Brazil</a:t>
            </a:r>
            <a:br>
              <a:rPr lang="en-US" sz="4000" dirty="0">
                <a:solidFill>
                  <a:srgbClr val="000000"/>
                </a:solidFill>
                <a:latin typeface="Segoe UI"/>
              </a:rPr>
            </a:br>
            <a:r>
              <a:rPr lang="en-US" sz="4000" dirty="0" smtClean="0">
                <a:solidFill>
                  <a:srgbClr val="000000"/>
                </a:solidFill>
                <a:latin typeface="Segoe UI"/>
              </a:rPr>
              <a:t>silva@silva.nonlinear.br</a:t>
            </a:r>
            <a:endParaRPr lang="pt-BR" sz="40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15113000" y="8019747"/>
            <a:ext cx="0" cy="322339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791519" y="8446268"/>
            <a:ext cx="12600000" cy="679774"/>
          </a:xfrm>
          <a:prstGeom prst="rect">
            <a:avLst/>
          </a:prstGeom>
          <a:solidFill>
            <a:srgbClr val="3381CC"/>
          </a:solidFill>
          <a:ln>
            <a:solidFill>
              <a:schemeClr val="tx1"/>
            </a:solidFill>
          </a:ln>
          <a:effectLst>
            <a:outerShdw dist="114300" dir="2700000" algn="tl" rotWithShape="0">
              <a:prstClr val="black"/>
            </a:outerShdw>
          </a:effectLst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pt-BR" sz="3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Abstract</a:t>
            </a:r>
            <a:endParaRPr lang="pt-BR" sz="3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776088" y="14042778"/>
            <a:ext cx="12600000" cy="679774"/>
          </a:xfrm>
          <a:prstGeom prst="rect">
            <a:avLst/>
          </a:prstGeom>
          <a:solidFill>
            <a:srgbClr val="3381CC"/>
          </a:solidFill>
          <a:ln>
            <a:solidFill>
              <a:schemeClr val="tx1"/>
            </a:solidFill>
          </a:ln>
          <a:effectLst>
            <a:outerShdw dist="114300" dir="2700000" algn="tl" rotWithShape="0">
              <a:prstClr val="black"/>
            </a:outerShdw>
          </a:effectLst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pt-BR" sz="3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Section</a:t>
            </a:r>
            <a:endParaRPr lang="pt-BR" sz="3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6" name="Content Placeholder 112"/>
          <p:cNvSpPr txBox="1">
            <a:spLocks/>
          </p:cNvSpPr>
          <p:nvPr/>
        </p:nvSpPr>
        <p:spPr>
          <a:xfrm>
            <a:off x="1776088" y="15338922"/>
            <a:ext cx="12600000" cy="3903709"/>
          </a:xfrm>
          <a:prstGeom prst="rect">
            <a:avLst/>
          </a:prstGeom>
        </p:spPr>
        <p:txBody>
          <a:bodyPr vert="horz" lIns="91440" tIns="45720" rIns="91440" bIns="45720" numCol="1" spcCol="180000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4000" dirty="0" smtClean="0"/>
              <a:t>Insert the section content here</a:t>
            </a:r>
            <a:endParaRPr lang="pt-BR" sz="4000" dirty="0"/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296" y="17931210"/>
            <a:ext cx="8784976" cy="10058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1431480" y="27148234"/>
                <a:ext cx="129446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4000" b="1" dirty="0" smtClean="0"/>
                  <a:t>Figure 1:</a:t>
                </a:r>
                <a:r>
                  <a:rPr lang="pt-BR" sz="4000" dirty="0" smtClean="0"/>
                  <a:t> Lorenz system atractor for</a:t>
                </a:r>
                <a14:m>
                  <m:oMath xmlns:m="http://schemas.openxmlformats.org/officeDocument/2006/math" xmlns="">
                    <m:r>
                      <a:rPr lang="pt-BR" sz="4000" b="0" i="1" smtClean="0">
                        <a:latin typeface="Cambria Math"/>
                      </a:rPr>
                      <m:t>𝜎</m:t>
                    </m:r>
                    <m:r>
                      <a:rPr lang="pt-BR" sz="4000" b="0" i="1" smtClean="0">
                        <a:latin typeface="Cambria Math"/>
                      </a:rPr>
                      <m:t>=10,</m:t>
                    </m:r>
                  </m:oMath>
                </a14:m>
                <a:r>
                  <a:rPr lang="pt-BR" sz="4000" dirty="0" smtClean="0"/>
                  <a:t> </a:t>
                </a:r>
                <a14:m>
                  <m:oMath xmlns:m="http://schemas.openxmlformats.org/officeDocument/2006/math" xmlns="">
                    <m:r>
                      <a:rPr lang="pt-BR" sz="4000" b="0" i="1" dirty="0" smtClean="0">
                        <a:latin typeface="Cambria Math"/>
                      </a:rPr>
                      <m:t>𝜌</m:t>
                    </m:r>
                    <m:r>
                      <a:rPr lang="pt-BR" sz="4000" b="0" i="1" dirty="0" smtClean="0">
                        <a:latin typeface="Cambria Math"/>
                      </a:rPr>
                      <m:t>=28, </m:t>
                    </m:r>
                  </m:oMath>
                </a14:m>
                <a:r>
                  <a:rPr lang="pt-BR" sz="4000" dirty="0" smtClean="0"/>
                  <a:t> </a:t>
                </a:r>
                <a14:m>
                  <m:oMath xmlns:m="http://schemas.openxmlformats.org/officeDocument/2006/math" xmlns="">
                    <m:r>
                      <a:rPr lang="pt-BR" sz="4000" b="0" i="1" smtClean="0">
                        <a:latin typeface="Cambria Math"/>
                      </a:rPr>
                      <m:t>𝛽</m:t>
                    </m:r>
                    <m:r>
                      <a:rPr lang="pt-BR" sz="4000" b="0" i="1" smtClean="0">
                        <a:latin typeface="Cambria Math"/>
                      </a:rPr>
                      <m:t>=8/3.</m:t>
                    </m:r>
                  </m:oMath>
                </a14:m>
                <a:endParaRPr lang="pt-BR" sz="40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480" y="27148234"/>
                <a:ext cx="12944608" cy="132343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696" t="-8257" r="-2544" b="-183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31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Example of poster template for use in 6th International Conference on Nonlinear Science and  Complexity – NSC-2016 João da Silva National Institute for Space Research, S. J. dos Campos, Brazil silva@silva.nonlinear.br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Rodolfo</dc:creator>
  <cp:lastModifiedBy>elbert</cp:lastModifiedBy>
  <cp:revision>10</cp:revision>
  <dcterms:created xsi:type="dcterms:W3CDTF">2010-07-07T03:10:39Z</dcterms:created>
  <dcterms:modified xsi:type="dcterms:W3CDTF">2016-05-03T15:19:37Z</dcterms:modified>
</cp:coreProperties>
</file>